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7" r:id="rId4"/>
    <p:sldId id="258" r:id="rId5"/>
    <p:sldId id="259" r:id="rId6"/>
    <p:sldId id="260" r:id="rId7"/>
    <p:sldId id="261" r:id="rId8"/>
    <p:sldId id="263" r:id="rId9"/>
    <p:sldId id="268" r:id="rId10"/>
    <p:sldId id="269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Rose-Flowers-Pi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524000"/>
            <a:ext cx="7391400" cy="5029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s_image_2013-05-04_2628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447800"/>
            <a:ext cx="3429000" cy="3048000"/>
          </a:xfrm>
          <a:prstGeom prst="rect">
            <a:avLst/>
          </a:prstGeom>
        </p:spPr>
      </p:pic>
      <p:pic>
        <p:nvPicPr>
          <p:cNvPr id="6" name="Picture 5" descr="One-to-on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371600"/>
            <a:ext cx="38862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১।নাগরিকের সংজ্ঞা বলতে পারবে।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২।সুনাগরিকের কয়েকটি গুন বলতে পারবে।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১।নাগরিক ও বিদেশীদের মধ্যে পার্থক্য লিখ।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Beautiful-Flowers-HD-Wallpapers-6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0"/>
            <a:ext cx="85344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dirty="0" smtClean="0"/>
              <a:t>     পরিচিতি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3600" dirty="0" smtClean="0"/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শিক্ষক </a:t>
            </a:r>
            <a:endParaRPr lang="bn-BD" sz="3600" b="1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আনিসুজ্জামান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প্রভাষক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ধুরধুরিয়া আলিম মাদ্রাসা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ফুলবাড়িয়া,ময়মনসিংহ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পাঠ 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  একাদশ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 পৌরনীতি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অধ্যায়ঃ  তৃতীয়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৬০ মিনিট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UNDP_BD_BudgetByThePeople_25.05.13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838200" y="457200"/>
            <a:ext cx="7391400" cy="5867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600" b="1" dirty="0" smtClean="0">
                <a:solidFill>
                  <a:srgbClr val="002060"/>
                </a:solidFill>
              </a:rPr>
              <a:t>   নাগরিক</a:t>
            </a:r>
            <a:endParaRPr lang="en-US" sz="6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/>
              <a:t>    নাগরিক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জন্ম সূত্রে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3505200" cy="452596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আনূমোদন সূত্রে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  <a:solidFill>
            <a:schemeClr val="bg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742950" indent="-742950" algn="l"/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সূনাগরিকের গূনাবলী </a:t>
            </a:r>
            <a:b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১।আত্ম সংযম।</a:t>
            </a:r>
            <a:b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জ্ঞা</a:t>
            </a: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 </a:t>
            </a: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৩।আনুগত্য। </a:t>
            </a:r>
            <a:b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৪।বুধ্বিমত্তা।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	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				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প্রথম দলঃ সুনাগিরকের তিনটি গুণাবলী লিখ।</a:t>
            </a:r>
          </a:p>
          <a:p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দ্বিতীয় দলঃ মৌলিক অধিকার তিনটি লিখ।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১।নাগরিকের সংজ্ঞা বলতে পারবে।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২।জন্মসুত্রে ও অনুমোদন সুত্রে নাগরিকের সংজ্ঞা লিখতে পারবে।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৩।সুনাগরিকের গুনাবলী বলতে পারবে।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28584_10151426210773471_398899388_n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24000"/>
            <a:ext cx="4648200" cy="2743200"/>
          </a:xfrm>
        </p:spPr>
      </p:pic>
      <p:pic>
        <p:nvPicPr>
          <p:cNvPr id="6" name="Content Placeholder 3" descr="bd-poverty-assessment-400x26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524000"/>
            <a:ext cx="38100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101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     পরিচিতি</vt:lpstr>
      <vt:lpstr>Slide 3</vt:lpstr>
      <vt:lpstr>   নাগরিক</vt:lpstr>
      <vt:lpstr>    নাগরিক</vt:lpstr>
      <vt:lpstr>               সূনাগরিকের গূনাবলী  ১।আত্ম সংযম। ২।জ্ঞান ।  ৩।আনুগত্য।  ৪।বুধ্বিমত্তা।        </vt:lpstr>
      <vt:lpstr>দলীয় কাজ</vt:lpstr>
      <vt:lpstr>শিখন ফল</vt:lpstr>
      <vt:lpstr>Slide 9</vt:lpstr>
      <vt:lpstr>Slide 10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JSC</cp:lastModifiedBy>
  <cp:revision>60</cp:revision>
  <dcterms:created xsi:type="dcterms:W3CDTF">2006-08-16T00:00:00Z</dcterms:created>
  <dcterms:modified xsi:type="dcterms:W3CDTF">2013-06-23T07:08:29Z</dcterms:modified>
</cp:coreProperties>
</file>